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28" r:id="rId2"/>
    <p:sldMasterId id="2147483752" r:id="rId3"/>
    <p:sldMasterId id="2147483765" r:id="rId4"/>
    <p:sldMasterId id="2147483791" r:id="rId5"/>
  </p:sldMasterIdLst>
  <p:notesMasterIdLst>
    <p:notesMasterId r:id="rId16"/>
  </p:notesMasterIdLst>
  <p:handoutMasterIdLst>
    <p:handoutMasterId r:id="rId17"/>
  </p:handoutMasterIdLst>
  <p:sldIdLst>
    <p:sldId id="561" r:id="rId6"/>
    <p:sldId id="568" r:id="rId7"/>
    <p:sldId id="534" r:id="rId8"/>
    <p:sldId id="562" r:id="rId9"/>
    <p:sldId id="563" r:id="rId10"/>
    <p:sldId id="567" r:id="rId11"/>
    <p:sldId id="539" r:id="rId12"/>
    <p:sldId id="564" r:id="rId13"/>
    <p:sldId id="565" r:id="rId14"/>
    <p:sldId id="566" r:id="rId15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6">
          <p15:clr>
            <a:srgbClr val="A4A3A4"/>
          </p15:clr>
        </p15:guide>
        <p15:guide id="2" orient="horz" pos="3889">
          <p15:clr>
            <a:srgbClr val="A4A3A4"/>
          </p15:clr>
        </p15:guide>
        <p15:guide id="3" orient="horz" pos="2381">
          <p15:clr>
            <a:srgbClr val="A4A3A4"/>
          </p15:clr>
        </p15:guide>
        <p15:guide id="4" orient="horz" pos="1622">
          <p15:clr>
            <a:srgbClr val="A4A3A4"/>
          </p15:clr>
        </p15:guide>
        <p15:guide id="5" orient="horz" pos="3138">
          <p15:clr>
            <a:srgbClr val="A4A3A4"/>
          </p15:clr>
        </p15:guide>
        <p15:guide id="6" pos="2880">
          <p15:clr>
            <a:srgbClr val="A4A3A4"/>
          </p15:clr>
        </p15:guide>
        <p15:guide id="7" pos="287">
          <p15:clr>
            <a:srgbClr val="A4A3A4"/>
          </p15:clr>
        </p15:guide>
        <p15:guide id="8" pos="5473">
          <p15:clr>
            <a:srgbClr val="A4A3A4"/>
          </p15:clr>
        </p15:guide>
        <p15:guide id="9" pos="1586">
          <p15:clr>
            <a:srgbClr val="A4A3A4"/>
          </p15:clr>
        </p15:guide>
        <p15:guide id="10" pos="417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, Xinming" initials="LX" lastIdx="1" clrIdx="0">
    <p:extLst>
      <p:ext uri="{19B8F6BF-5375-455C-9EA6-DF929625EA0E}">
        <p15:presenceInfo xmlns:p15="http://schemas.microsoft.com/office/powerpoint/2012/main" userId="S::xinming.lin@pnnl.gov::804290e4-0149-42f3-9128-8104b00a49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7EF"/>
    <a:srgbClr val="DDD83E"/>
    <a:srgbClr val="D0D181"/>
    <a:srgbClr val="FFFFFF"/>
    <a:srgbClr val="71A4C1"/>
    <a:srgbClr val="BBD7ED"/>
    <a:srgbClr val="AE7229"/>
    <a:srgbClr val="EDECCD"/>
    <a:srgbClr val="D1BB82"/>
    <a:srgbClr val="BDC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7B40CD-499F-4FCB-A916-7E0DA8101F6A}" v="10" dt="2023-07-26T16:08:54.8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84" autoAdjust="0"/>
    <p:restoredTop sz="90749" autoAdjust="0"/>
  </p:normalViewPr>
  <p:slideViewPr>
    <p:cSldViewPr snapToGrid="0">
      <p:cViewPr>
        <p:scale>
          <a:sx n="130" d="100"/>
          <a:sy n="130" d="100"/>
        </p:scale>
        <p:origin x="1224" y="-612"/>
      </p:cViewPr>
      <p:guideLst>
        <p:guide orient="horz" pos="866"/>
        <p:guide orient="horz" pos="3889"/>
        <p:guide orient="horz" pos="2381"/>
        <p:guide orient="horz" pos="1622"/>
        <p:guide orient="horz" pos="3138"/>
        <p:guide pos="2880"/>
        <p:guide pos="287"/>
        <p:guide pos="5473"/>
        <p:guide pos="1586"/>
        <p:guide pos="417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, Xinming" userId="804290e4-0149-42f3-9128-8104b00a49c9" providerId="ADAL" clId="{E47B40CD-499F-4FCB-A916-7E0DA8101F6A}"/>
    <pc:docChg chg="undo custSel addSld modSld sldOrd">
      <pc:chgData name="Lin, Xinming" userId="804290e4-0149-42f3-9128-8104b00a49c9" providerId="ADAL" clId="{E47B40CD-499F-4FCB-A916-7E0DA8101F6A}" dt="2023-07-26T16:09:00.128" v="190" actId="962"/>
      <pc:docMkLst>
        <pc:docMk/>
      </pc:docMkLst>
      <pc:sldChg chg="addSp delSp modSp mod">
        <pc:chgData name="Lin, Xinming" userId="804290e4-0149-42f3-9128-8104b00a49c9" providerId="ADAL" clId="{E47B40CD-499F-4FCB-A916-7E0DA8101F6A}" dt="2023-07-26T15:57:58.248" v="139" actId="20577"/>
        <pc:sldMkLst>
          <pc:docMk/>
          <pc:sldMk cId="2120038598" sldId="539"/>
        </pc:sldMkLst>
        <pc:spChg chg="mod">
          <ac:chgData name="Lin, Xinming" userId="804290e4-0149-42f3-9128-8104b00a49c9" providerId="ADAL" clId="{E47B40CD-499F-4FCB-A916-7E0DA8101F6A}" dt="2023-07-26T15:57:58.248" v="139" actId="20577"/>
          <ac:spMkLst>
            <pc:docMk/>
            <pc:sldMk cId="2120038598" sldId="539"/>
            <ac:spMk id="9" creationId="{24D9A1C9-21CE-463D-BB35-F6C7EDF9A2F5}"/>
          </ac:spMkLst>
        </pc:spChg>
        <pc:picChg chg="del">
          <ac:chgData name="Lin, Xinming" userId="804290e4-0149-42f3-9128-8104b00a49c9" providerId="ADAL" clId="{E47B40CD-499F-4FCB-A916-7E0DA8101F6A}" dt="2023-07-26T15:46:03.084" v="80" actId="478"/>
          <ac:picMkLst>
            <pc:docMk/>
            <pc:sldMk cId="2120038598" sldId="539"/>
            <ac:picMk id="3" creationId="{0C5734DE-5BB4-0E91-EE5F-98D91FD944D8}"/>
          </ac:picMkLst>
        </pc:picChg>
        <pc:picChg chg="del mod">
          <ac:chgData name="Lin, Xinming" userId="804290e4-0149-42f3-9128-8104b00a49c9" providerId="ADAL" clId="{E47B40CD-499F-4FCB-A916-7E0DA8101F6A}" dt="2023-07-26T15:48:50.764" v="89" actId="478"/>
          <ac:picMkLst>
            <pc:docMk/>
            <pc:sldMk cId="2120038598" sldId="539"/>
            <ac:picMk id="7" creationId="{E2ECA892-6501-B9F8-6256-F9AD10B3D34B}"/>
          </ac:picMkLst>
        </pc:picChg>
        <pc:picChg chg="add del">
          <ac:chgData name="Lin, Xinming" userId="804290e4-0149-42f3-9128-8104b00a49c9" providerId="ADAL" clId="{E47B40CD-499F-4FCB-A916-7E0DA8101F6A}" dt="2023-07-26T15:46:01.580" v="79" actId="22"/>
          <ac:picMkLst>
            <pc:docMk/>
            <pc:sldMk cId="2120038598" sldId="539"/>
            <ac:picMk id="11" creationId="{8D40F33C-2D6E-A5BC-31EE-83D8AD52465B}"/>
          </ac:picMkLst>
        </pc:picChg>
        <pc:picChg chg="add mod">
          <ac:chgData name="Lin, Xinming" userId="804290e4-0149-42f3-9128-8104b00a49c9" providerId="ADAL" clId="{E47B40CD-499F-4FCB-A916-7E0DA8101F6A}" dt="2023-07-26T15:46:18.402" v="87" actId="1076"/>
          <ac:picMkLst>
            <pc:docMk/>
            <pc:sldMk cId="2120038598" sldId="539"/>
            <ac:picMk id="13" creationId="{0F3D035E-F344-9F6B-F720-15A95CB68C5E}"/>
          </ac:picMkLst>
        </pc:picChg>
        <pc:picChg chg="add mod">
          <ac:chgData name="Lin, Xinming" userId="804290e4-0149-42f3-9128-8104b00a49c9" providerId="ADAL" clId="{E47B40CD-499F-4FCB-A916-7E0DA8101F6A}" dt="2023-07-26T15:48:59.676" v="93" actId="1076"/>
          <ac:picMkLst>
            <pc:docMk/>
            <pc:sldMk cId="2120038598" sldId="539"/>
            <ac:picMk id="15" creationId="{6DC7AA66-3BC6-BB4D-1204-5F15FA783182}"/>
          </ac:picMkLst>
        </pc:picChg>
      </pc:sldChg>
      <pc:sldChg chg="modSp mod">
        <pc:chgData name="Lin, Xinming" userId="804290e4-0149-42f3-9128-8104b00a49c9" providerId="ADAL" clId="{E47B40CD-499F-4FCB-A916-7E0DA8101F6A}" dt="2023-07-26T15:44:05.058" v="77" actId="14100"/>
        <pc:sldMkLst>
          <pc:docMk/>
          <pc:sldMk cId="1811761815" sldId="561"/>
        </pc:sldMkLst>
        <pc:spChg chg="mod">
          <ac:chgData name="Lin, Xinming" userId="804290e4-0149-42f3-9128-8104b00a49c9" providerId="ADAL" clId="{E47B40CD-499F-4FCB-A916-7E0DA8101F6A}" dt="2023-07-26T15:44:05.058" v="77" actId="14100"/>
          <ac:spMkLst>
            <pc:docMk/>
            <pc:sldMk cId="1811761815" sldId="561"/>
            <ac:spMk id="9" creationId="{24D9A1C9-21CE-463D-BB35-F6C7EDF9A2F5}"/>
          </ac:spMkLst>
        </pc:spChg>
      </pc:sldChg>
      <pc:sldChg chg="addSp delSp modSp mod">
        <pc:chgData name="Lin, Xinming" userId="804290e4-0149-42f3-9128-8104b00a49c9" providerId="ADAL" clId="{E47B40CD-499F-4FCB-A916-7E0DA8101F6A}" dt="2023-07-26T15:41:26.196" v="33" actId="1076"/>
        <pc:sldMkLst>
          <pc:docMk/>
          <pc:sldMk cId="3427816011" sldId="563"/>
        </pc:sldMkLst>
        <pc:picChg chg="add mod">
          <ac:chgData name="Lin, Xinming" userId="804290e4-0149-42f3-9128-8104b00a49c9" providerId="ADAL" clId="{E47B40CD-499F-4FCB-A916-7E0DA8101F6A}" dt="2023-07-26T15:39:58.244" v="8" actId="1076"/>
          <ac:picMkLst>
            <pc:docMk/>
            <pc:sldMk cId="3427816011" sldId="563"/>
            <ac:picMk id="7" creationId="{41D15B15-FA74-60E7-280A-CFC74FE437F5}"/>
          </ac:picMkLst>
        </pc:picChg>
        <pc:picChg chg="add del mod">
          <ac:chgData name="Lin, Xinming" userId="804290e4-0149-42f3-9128-8104b00a49c9" providerId="ADAL" clId="{E47B40CD-499F-4FCB-A916-7E0DA8101F6A}" dt="2023-07-26T15:40:21.680" v="12" actId="478"/>
          <ac:picMkLst>
            <pc:docMk/>
            <pc:sldMk cId="3427816011" sldId="563"/>
            <ac:picMk id="10" creationId="{84056328-AB86-5AC0-5A5A-6F78DF84FBFF}"/>
          </ac:picMkLst>
        </pc:picChg>
        <pc:picChg chg="del">
          <ac:chgData name="Lin, Xinming" userId="804290e4-0149-42f3-9128-8104b00a49c9" providerId="ADAL" clId="{E47B40CD-499F-4FCB-A916-7E0DA8101F6A}" dt="2023-07-26T15:39:54.983" v="5" actId="478"/>
          <ac:picMkLst>
            <pc:docMk/>
            <pc:sldMk cId="3427816011" sldId="563"/>
            <ac:picMk id="11" creationId="{399B1E8A-66F7-CB52-B2C4-13A5A553846C}"/>
          </ac:picMkLst>
        </pc:picChg>
        <pc:picChg chg="add mod">
          <ac:chgData name="Lin, Xinming" userId="804290e4-0149-42f3-9128-8104b00a49c9" providerId="ADAL" clId="{E47B40CD-499F-4FCB-A916-7E0DA8101F6A}" dt="2023-07-26T15:40:34.542" v="17" actId="1076"/>
          <ac:picMkLst>
            <pc:docMk/>
            <pc:sldMk cId="3427816011" sldId="563"/>
            <ac:picMk id="13" creationId="{E4A29FDA-AC44-4097-1F61-8F0412E3421B}"/>
          </ac:picMkLst>
        </pc:picChg>
        <pc:picChg chg="del">
          <ac:chgData name="Lin, Xinming" userId="804290e4-0149-42f3-9128-8104b00a49c9" providerId="ADAL" clId="{E47B40CD-499F-4FCB-A916-7E0DA8101F6A}" dt="2023-07-26T15:39:56.025" v="6" actId="478"/>
          <ac:picMkLst>
            <pc:docMk/>
            <pc:sldMk cId="3427816011" sldId="563"/>
            <ac:picMk id="15" creationId="{09CC0331-7627-0092-EF37-77D27D7E134A}"/>
          </ac:picMkLst>
        </pc:picChg>
        <pc:picChg chg="add del mod">
          <ac:chgData name="Lin, Xinming" userId="804290e4-0149-42f3-9128-8104b00a49c9" providerId="ADAL" clId="{E47B40CD-499F-4FCB-A916-7E0DA8101F6A}" dt="2023-07-26T15:41:13.671" v="29" actId="478"/>
          <ac:picMkLst>
            <pc:docMk/>
            <pc:sldMk cId="3427816011" sldId="563"/>
            <ac:picMk id="16" creationId="{5AAB1DB6-6133-4265-8F53-29A25AA90C22}"/>
          </ac:picMkLst>
        </pc:picChg>
        <pc:picChg chg="del">
          <ac:chgData name="Lin, Xinming" userId="804290e4-0149-42f3-9128-8104b00a49c9" providerId="ADAL" clId="{E47B40CD-499F-4FCB-A916-7E0DA8101F6A}" dt="2023-07-26T15:39:56.697" v="7" actId="478"/>
          <ac:picMkLst>
            <pc:docMk/>
            <pc:sldMk cId="3427816011" sldId="563"/>
            <ac:picMk id="18" creationId="{EC654679-3E08-8C32-927F-2B5265731AFA}"/>
          </ac:picMkLst>
        </pc:picChg>
        <pc:picChg chg="add mod">
          <ac:chgData name="Lin, Xinming" userId="804290e4-0149-42f3-9128-8104b00a49c9" providerId="ADAL" clId="{E47B40CD-499F-4FCB-A916-7E0DA8101F6A}" dt="2023-07-26T15:41:26.196" v="33" actId="1076"/>
          <ac:picMkLst>
            <pc:docMk/>
            <pc:sldMk cId="3427816011" sldId="563"/>
            <ac:picMk id="19" creationId="{3B32A6DF-2A93-1F09-3EAD-F8E496E46272}"/>
          </ac:picMkLst>
        </pc:picChg>
      </pc:sldChg>
      <pc:sldChg chg="addSp delSp modSp mod">
        <pc:chgData name="Lin, Xinming" userId="804290e4-0149-42f3-9128-8104b00a49c9" providerId="ADAL" clId="{E47B40CD-499F-4FCB-A916-7E0DA8101F6A}" dt="2023-07-26T15:53:56.346" v="130" actId="20577"/>
        <pc:sldMkLst>
          <pc:docMk/>
          <pc:sldMk cId="717841399" sldId="564"/>
        </pc:sldMkLst>
        <pc:spChg chg="mod">
          <ac:chgData name="Lin, Xinming" userId="804290e4-0149-42f3-9128-8104b00a49c9" providerId="ADAL" clId="{E47B40CD-499F-4FCB-A916-7E0DA8101F6A}" dt="2023-07-26T15:53:56.346" v="130" actId="20577"/>
          <ac:spMkLst>
            <pc:docMk/>
            <pc:sldMk cId="717841399" sldId="564"/>
            <ac:spMk id="9" creationId="{24D9A1C9-21CE-463D-BB35-F6C7EDF9A2F5}"/>
          </ac:spMkLst>
        </pc:spChg>
        <pc:picChg chg="add mod">
          <ac:chgData name="Lin, Xinming" userId="804290e4-0149-42f3-9128-8104b00a49c9" providerId="ADAL" clId="{E47B40CD-499F-4FCB-A916-7E0DA8101F6A}" dt="2023-07-26T15:50:13.172" v="102" actId="1076"/>
          <ac:picMkLst>
            <pc:docMk/>
            <pc:sldMk cId="717841399" sldId="564"/>
            <ac:picMk id="7" creationId="{6D4F2D6A-83C2-38D2-B7A9-338B72C953C6}"/>
          </ac:picMkLst>
        </pc:picChg>
        <pc:picChg chg="del">
          <ac:chgData name="Lin, Xinming" userId="804290e4-0149-42f3-9128-8104b00a49c9" providerId="ADAL" clId="{E47B40CD-499F-4FCB-A916-7E0DA8101F6A}" dt="2023-07-26T15:50:02.663" v="94" actId="478"/>
          <ac:picMkLst>
            <pc:docMk/>
            <pc:sldMk cId="717841399" sldId="564"/>
            <ac:picMk id="10" creationId="{867FB1DC-E7FC-DF6C-1E87-80D8DADFF989}"/>
          </ac:picMkLst>
        </pc:picChg>
        <pc:picChg chg="del">
          <ac:chgData name="Lin, Xinming" userId="804290e4-0149-42f3-9128-8104b00a49c9" providerId="ADAL" clId="{E47B40CD-499F-4FCB-A916-7E0DA8101F6A}" dt="2023-07-26T15:50:41.297" v="103" actId="478"/>
          <ac:picMkLst>
            <pc:docMk/>
            <pc:sldMk cId="717841399" sldId="564"/>
            <ac:picMk id="11" creationId="{B7A76558-2CD4-E983-1CD1-0FBAE89E492B}"/>
          </ac:picMkLst>
        </pc:picChg>
        <pc:picChg chg="add mod">
          <ac:chgData name="Lin, Xinming" userId="804290e4-0149-42f3-9128-8104b00a49c9" providerId="ADAL" clId="{E47B40CD-499F-4FCB-A916-7E0DA8101F6A}" dt="2023-07-26T15:52:40.386" v="107" actId="14100"/>
          <ac:picMkLst>
            <pc:docMk/>
            <pc:sldMk cId="717841399" sldId="564"/>
            <ac:picMk id="13" creationId="{0EC24E84-3A52-D29F-E028-4CF03E1FE072}"/>
          </ac:picMkLst>
        </pc:picChg>
      </pc:sldChg>
      <pc:sldChg chg="addSp delSp modSp mod">
        <pc:chgData name="Lin, Xinming" userId="804290e4-0149-42f3-9128-8104b00a49c9" providerId="ADAL" clId="{E47B40CD-499F-4FCB-A916-7E0DA8101F6A}" dt="2023-07-26T16:04:18.007" v="166" actId="20577"/>
        <pc:sldMkLst>
          <pc:docMk/>
          <pc:sldMk cId="1954319072" sldId="565"/>
        </pc:sldMkLst>
        <pc:spChg chg="mod">
          <ac:chgData name="Lin, Xinming" userId="804290e4-0149-42f3-9128-8104b00a49c9" providerId="ADAL" clId="{E47B40CD-499F-4FCB-A916-7E0DA8101F6A}" dt="2023-07-26T16:04:18.007" v="166" actId="20577"/>
          <ac:spMkLst>
            <pc:docMk/>
            <pc:sldMk cId="1954319072" sldId="565"/>
            <ac:spMk id="9" creationId="{24D9A1C9-21CE-463D-BB35-F6C7EDF9A2F5}"/>
          </ac:spMkLst>
        </pc:spChg>
        <pc:picChg chg="add del mod">
          <ac:chgData name="Lin, Xinming" userId="804290e4-0149-42f3-9128-8104b00a49c9" providerId="ADAL" clId="{E47B40CD-499F-4FCB-A916-7E0DA8101F6A}" dt="2023-07-26T16:00:52.642" v="148" actId="478"/>
          <ac:picMkLst>
            <pc:docMk/>
            <pc:sldMk cId="1954319072" sldId="565"/>
            <ac:picMk id="7" creationId="{57AC67D0-E2FE-C354-3FDA-0FC524F1EE87}"/>
          </ac:picMkLst>
        </pc:picChg>
        <pc:picChg chg="add mod">
          <ac:chgData name="Lin, Xinming" userId="804290e4-0149-42f3-9128-8104b00a49c9" providerId="ADAL" clId="{E47B40CD-499F-4FCB-A916-7E0DA8101F6A}" dt="2023-07-26T16:01:04.553" v="153" actId="962"/>
          <ac:picMkLst>
            <pc:docMk/>
            <pc:sldMk cId="1954319072" sldId="565"/>
            <ac:picMk id="10" creationId="{AF71F0E2-78A9-9FD2-5183-55888DE631CB}"/>
          </ac:picMkLst>
        </pc:picChg>
        <pc:picChg chg="del">
          <ac:chgData name="Lin, Xinming" userId="804290e4-0149-42f3-9128-8104b00a49c9" providerId="ADAL" clId="{E47B40CD-499F-4FCB-A916-7E0DA8101F6A}" dt="2023-07-26T15:58:22.516" v="140" actId="478"/>
          <ac:picMkLst>
            <pc:docMk/>
            <pc:sldMk cId="1954319072" sldId="565"/>
            <ac:picMk id="16" creationId="{4946D2A6-756C-5360-77C5-B5FF7F908474}"/>
          </ac:picMkLst>
        </pc:picChg>
      </pc:sldChg>
      <pc:sldChg chg="add">
        <pc:chgData name="Lin, Xinming" userId="804290e4-0149-42f3-9128-8104b00a49c9" providerId="ADAL" clId="{E47B40CD-499F-4FCB-A916-7E0DA8101F6A}" dt="2023-07-26T15:39:28.028" v="0" actId="2890"/>
        <pc:sldMkLst>
          <pc:docMk/>
          <pc:sldMk cId="4129973244" sldId="567"/>
        </pc:sldMkLst>
      </pc:sldChg>
      <pc:sldChg chg="addSp delSp modSp add mod ord">
        <pc:chgData name="Lin, Xinming" userId="804290e4-0149-42f3-9128-8104b00a49c9" providerId="ADAL" clId="{E47B40CD-499F-4FCB-A916-7E0DA8101F6A}" dt="2023-07-26T16:09:00.128" v="190" actId="962"/>
        <pc:sldMkLst>
          <pc:docMk/>
          <pc:sldMk cId="1573587674" sldId="568"/>
        </pc:sldMkLst>
        <pc:picChg chg="add del mod">
          <ac:chgData name="Lin, Xinming" userId="804290e4-0149-42f3-9128-8104b00a49c9" providerId="ADAL" clId="{E47B40CD-499F-4FCB-A916-7E0DA8101F6A}" dt="2023-07-26T16:07:32.761" v="182" actId="478"/>
          <ac:picMkLst>
            <pc:docMk/>
            <pc:sldMk cId="1573587674" sldId="568"/>
            <ac:picMk id="7" creationId="{4B2B7E17-1002-1376-1853-4324FFAD29E8}"/>
          </ac:picMkLst>
        </pc:picChg>
        <pc:picChg chg="add del mod">
          <ac:chgData name="Lin, Xinming" userId="804290e4-0149-42f3-9128-8104b00a49c9" providerId="ADAL" clId="{E47B40CD-499F-4FCB-A916-7E0DA8101F6A}" dt="2023-07-26T16:08:21.103" v="186" actId="478"/>
          <ac:picMkLst>
            <pc:docMk/>
            <pc:sldMk cId="1573587674" sldId="568"/>
            <ac:picMk id="10" creationId="{4C3A33E8-3C9C-577D-21B9-F63F224B660C}"/>
          </ac:picMkLst>
        </pc:picChg>
        <pc:picChg chg="add mod">
          <ac:chgData name="Lin, Xinming" userId="804290e4-0149-42f3-9128-8104b00a49c9" providerId="ADAL" clId="{E47B40CD-499F-4FCB-A916-7E0DA8101F6A}" dt="2023-07-26T16:09:00.128" v="190" actId="962"/>
          <ac:picMkLst>
            <pc:docMk/>
            <pc:sldMk cId="1573587674" sldId="568"/>
            <ac:picMk id="12" creationId="{17131450-4480-C11C-70C6-03681FA55309}"/>
          </ac:picMkLst>
        </pc:picChg>
        <pc:picChg chg="del">
          <ac:chgData name="Lin, Xinming" userId="804290e4-0149-42f3-9128-8104b00a49c9" providerId="ADAL" clId="{E47B40CD-499F-4FCB-A916-7E0DA8101F6A}" dt="2023-07-26T16:06:14.822" v="172" actId="478"/>
          <ac:picMkLst>
            <pc:docMk/>
            <pc:sldMk cId="1573587674" sldId="568"/>
            <ac:picMk id="19" creationId="{1D83F67E-44E5-C8FE-28C2-8A50E5780EE2}"/>
          </ac:picMkLst>
        </pc:picChg>
        <pc:picChg chg="del">
          <ac:chgData name="Lin, Xinming" userId="804290e4-0149-42f3-9128-8104b00a49c9" providerId="ADAL" clId="{E47B40CD-499F-4FCB-A916-7E0DA8101F6A}" dt="2023-07-26T16:06:13.581" v="170" actId="478"/>
          <ac:picMkLst>
            <pc:docMk/>
            <pc:sldMk cId="1573587674" sldId="568"/>
            <ac:picMk id="21" creationId="{21142DA7-7156-0B39-F9D2-34C70E0BE879}"/>
          </ac:picMkLst>
        </pc:picChg>
        <pc:picChg chg="del">
          <ac:chgData name="Lin, Xinming" userId="804290e4-0149-42f3-9128-8104b00a49c9" providerId="ADAL" clId="{E47B40CD-499F-4FCB-A916-7E0DA8101F6A}" dt="2023-07-26T16:06:15.294" v="173" actId="478"/>
          <ac:picMkLst>
            <pc:docMk/>
            <pc:sldMk cId="1573587674" sldId="568"/>
            <ac:picMk id="25" creationId="{EDF2B09B-4CD0-10E5-D93D-3B94F81931CD}"/>
          </ac:picMkLst>
        </pc:picChg>
        <pc:picChg chg="del">
          <ac:chgData name="Lin, Xinming" userId="804290e4-0149-42f3-9128-8104b00a49c9" providerId="ADAL" clId="{E47B40CD-499F-4FCB-A916-7E0DA8101F6A}" dt="2023-07-26T16:06:14.246" v="171" actId="478"/>
          <ac:picMkLst>
            <pc:docMk/>
            <pc:sldMk cId="1573587674" sldId="568"/>
            <ac:picMk id="30" creationId="{FF3A60FB-BD77-5C7B-A1D1-3A17703FC0E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00F0A31A-19FD-E948-84FE-618494EECCDF}" type="datetimeFigureOut">
              <a:rPr lang="en-US" smtClean="0"/>
              <a:pPr/>
              <a:t>07/26/2023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607CE1B3-C980-6846-8849-6B0FF407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63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644DB9A1-F6A1-9D40-82E7-3633A601FD23}" type="datetimeFigureOut">
              <a:rPr lang="en-US" smtClean="0"/>
              <a:pPr/>
              <a:t>07/26/2023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74F5324A-0D9B-9A43-AE72-6DBF244396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889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12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42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081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91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39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00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07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09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9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9A080766-0BF8-8348-AE6A-8A4A559F6D3E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250676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AEF710-8C28-6546-9604-880FB4645B21}" type="datetime4">
              <a:rPr lang="en-US" smtClean="0"/>
              <a:t>July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359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DA9E2A-8607-5C4E-8C0A-43148951D912}" type="datetime4">
              <a:rPr lang="en-US" smtClean="0"/>
              <a:t>July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7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710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8605C4-A25A-B649-99D1-F205BCD3665C}" type="datetime4">
              <a:rPr lang="en-US" smtClean="0"/>
              <a:t>July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376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CD72E9-4AED-4D4C-8150-C415CA6AC4E9}" type="datetime4">
              <a:rPr lang="en-US" smtClean="0"/>
              <a:t>July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637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F589BE-4EC2-DF4F-9D75-1E8273666669}" type="datetime4">
              <a:rPr lang="en-US" smtClean="0"/>
              <a:t>July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34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40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78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C1968-2DEF-4826-98C6-7AAC2883441C}" type="slidenum">
              <a:rPr lang="en-US"/>
              <a:pPr>
                <a:defRPr/>
              </a:pPr>
              <a:t>‹#›</a:t>
            </a:fld>
            <a:r>
              <a:rPr lang="en-US" dirty="0"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586982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72722D68-B255-A94C-A3CB-3E687CBC89EF}" type="datetime4">
              <a:rPr lang="en-US" smtClean="0"/>
              <a:t>July 26, 2023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3169911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D11E647B-2526-554A-8D8B-54D170A77B52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5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571B0C3B-3A7D-3848-B824-737E096AF39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70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5516A233-C441-7B49-8728-983BDB24CC5F}" type="datetime4">
              <a:rPr lang="en-US" smtClean="0"/>
              <a:t>July 26,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800600" y="1369118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79858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3715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9ADF8008-A3A8-D94F-BA03-3F18FE570F74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57200" y="2059241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4800600" y="2056763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287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B913CE7-CFD7-D244-9CF5-91B28CB73AAE}" type="datetime4">
              <a:rPr lang="en-US" smtClean="0"/>
              <a:t>July 26,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252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3613C8CB-43D8-CE4B-9FBA-0A4A4D7DDC27}" type="datetime4">
              <a:rPr lang="en-US" smtClean="0"/>
              <a:t>July 26, 2023</a:t>
            </a:fld>
            <a:endParaRPr lang="en-US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736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295A8C86-62E8-7241-8327-8973F14C6094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246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67F5DE3-4E7A-1F49-B8B8-4C0F1552EA37}" type="datetime4">
              <a:rPr lang="en-US" smtClean="0"/>
              <a:t>July 26,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376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BC5D5528-8E4A-A64F-9E68-AD02791E393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457200" y="2514600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4800600" y="2512122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3061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6B83080-A0DC-A846-88CA-CAA893C02D37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4937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ECCEC056-3BC1-D941-A53E-3A2C2BC72558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390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8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CB5865-558E-8649-88A9-CBCFE3470DB8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457200" y="2516451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4800600" y="2516454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94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F4FDA3-C98B-EA4E-8817-64F4090BAB92}" type="datetime4">
              <a:rPr lang="en-US" smtClean="0"/>
              <a:t>July 26,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5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08459BF-80C7-FA41-AED7-562070351A38}" type="datetime4">
              <a:rPr lang="en-US" smtClean="0"/>
              <a:t>July 26,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552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C9B1E557-D2DE-C740-9A28-CB1872EDE0F8}" type="datetime4">
              <a:rPr lang="en-US" smtClean="0"/>
              <a:t>July 26,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00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5A4E209-819E-4847-8C73-FACD00174565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13501785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6352874-118B-E24F-968D-2511B069207B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254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4F218C-213B-C54B-9A93-DEA1EC18DD65}" type="datetime4">
              <a:rPr lang="en-US" smtClean="0"/>
              <a:t>July 26, 2023</a:t>
            </a:fld>
            <a:endParaRPr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862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327CC7-BEE1-6F4A-B167-5B675BDE4CB4}" type="datetime4">
              <a:rPr lang="en-US" smtClean="0"/>
              <a:t>July 26,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384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95F552-8AF0-DD42-87C9-F351B1EED456}" type="datetime4">
              <a:rPr lang="en-US" smtClean="0"/>
              <a:t>July 26,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137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54C3BD-BE20-C04F-8E15-2D5F58D27A5A}" type="datetime4">
              <a:rPr lang="en-US" smtClean="0"/>
              <a:t>July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50762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D3ED6A-AF32-2143-8579-8C1FA3A63491}" type="datetime4">
              <a:rPr lang="en-US" smtClean="0"/>
              <a:t>July 26, 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094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E5567-F82B-8343-9977-CC67B775D68A}" type="datetime4">
              <a:rPr lang="en-US" smtClean="0"/>
              <a:t>July 26, 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8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7B99E-ACA9-3B49-9F4E-9CFF45A7F14A}" type="datetime4">
              <a:rPr lang="en-US" smtClean="0"/>
              <a:t>July 26,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82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3AFF9BB-A143-C145-BA9C-30105BB17E36}" type="datetime4">
              <a:rPr lang="en-US" smtClean="0"/>
              <a:t>July 26, 2023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7429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tle_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Title_Foo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PNNL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roudly_Operated_by_Battelle_Ony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1831975"/>
            <a:ext cx="8212138" cy="906463"/>
          </a:xfrm>
        </p:spPr>
        <p:txBody>
          <a:bodyPr lIns="91440" tIns="45720" rIns="91440" bIns="45720"/>
          <a:lstStyle>
            <a:lvl1pPr>
              <a:defRPr sz="4000">
                <a:solidFill>
                  <a:srgbClr val="C97A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1488" y="2973388"/>
            <a:ext cx="8208962" cy="2279650"/>
          </a:xfrm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B8E57-4226-47AA-8123-20EE3F911915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426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EDD4F-BE9C-45D3-8D02-B5C37DAD023F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554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C8478-9170-4F7F-B497-524EE7B5F3A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7620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FBA57-2A7C-4DB1-AFEE-24B6BEF9035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676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497514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2434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34E82-5148-46C0-91BD-CE2BF10B088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079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9324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30541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5997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3E82F1-5F84-476C-901B-AA196D7C86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280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7614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14967-BBD1-4E82-9130-63BB74246F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990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8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9A84B1-4E1B-4F07-B3C0-FB4F69F0086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99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5B9E8E-6868-BD41-B75D-7F7725F1694F}" type="datetime4">
              <a:rPr lang="en-US" smtClean="0"/>
              <a:t>July 26,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3008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4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10988-191E-4B5E-89C9-72D10437F0C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4849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954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F955F-944A-402E-835D-09E82AF4A773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014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7083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67083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266B47-A35F-4A8E-9BC1-93A55F793E4E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786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SzPct val="60000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1DED5-88E5-4A02-9EAD-D412229F385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4530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6AE260-58BF-4559-ABB9-5D903557F7D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102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90135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90135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D0C32-4B60-4AF2-AD1F-9E84F968D67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0590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EBCCD-2A6A-4BF1-B9E2-91FD00D749F8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6611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9AD2E1B-B284-4383-8818-00ACDFE162C1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830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84440" y="1599559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7906" y="1598278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02EDA8C-5743-48C3-8E19-6D0712754D1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2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5D3E66C-72C2-1240-90D0-E7332024CCF6}" type="datetime4">
              <a:rPr lang="en-US" smtClean="0"/>
              <a:t>July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79457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9072" y="2306490"/>
            <a:ext cx="4033772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2" y="2305209"/>
            <a:ext cx="4041648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AF8D350-41A2-47F3-93D3-DEF75EC0CC1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964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F61A2E9-8DF0-453E-BF5F-4359453D91D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8596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61389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4640223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64A6FC5-FCEC-44F5-99AC-0FF61BB7489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662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1389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3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FCBB901-F128-49EA-841A-6299906907D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9914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931600-9552-4D03-86AD-01F71C6DB36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385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4F5F749-EC0F-46BD-8D03-D52B8DA6567A}" type="datetimeFigureOut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07/26/2023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200CA-D834-469D-BE2A-8F1D84F648D9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106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and location"/>
          <p:cNvSpPr>
            <a:spLocks noGrp="1"/>
          </p:cNvSpPr>
          <p:nvPr>
            <p:ph type="body" sz="quarter" idx="13" hasCustomPrompt="1"/>
          </p:nvPr>
        </p:nvSpPr>
        <p:spPr>
          <a:xfrm>
            <a:off x="3289002" y="262268"/>
            <a:ext cx="5559552" cy="304800"/>
          </a:xfrm>
        </p:spPr>
        <p:txBody>
          <a:bodyPr anchor="ctr">
            <a:noAutofit/>
          </a:bodyPr>
          <a:lstStyle>
            <a:lvl1pPr algn="r">
              <a:buNone/>
              <a:defRPr sz="1100" kern="0" cap="all" spc="300" baseline="0">
                <a:solidFill>
                  <a:srgbClr val="595959"/>
                </a:solidFill>
              </a:defRPr>
            </a:lvl1pPr>
            <a:lvl2pPr>
              <a:buNone/>
              <a:defRPr sz="1800">
                <a:solidFill>
                  <a:schemeClr val="bg1"/>
                </a:solidFill>
              </a:defRPr>
            </a:lvl2pPr>
            <a:lvl3pPr>
              <a:buNone/>
              <a:defRPr sz="1800">
                <a:solidFill>
                  <a:schemeClr val="bg1"/>
                </a:solidFill>
              </a:defRPr>
            </a:lvl3pPr>
            <a:lvl4pPr>
              <a:buNone/>
              <a:defRPr sz="1800">
                <a:solidFill>
                  <a:schemeClr val="bg1"/>
                </a:solidFill>
              </a:defRPr>
            </a:lvl4pPr>
            <a:lvl5pPr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ALL CAPS  |   LOCATION ALL CAPS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03533" y="3247660"/>
            <a:ext cx="5559552" cy="0"/>
          </a:xfrm>
          <a:prstGeom prst="line">
            <a:avLst/>
          </a:prstGeom>
          <a:ln w="127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/>
          <p:cNvSpPr>
            <a:spLocks noGrp="1"/>
          </p:cNvSpPr>
          <p:nvPr>
            <p:ph type="body" sz="quarter" idx="17" hasCustomPrompt="1"/>
          </p:nvPr>
        </p:nvSpPr>
        <p:spPr>
          <a:xfrm>
            <a:off x="3289002" y="5114264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2400" i="0" baseline="0">
                <a:solidFill>
                  <a:schemeClr val="accent1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3289002" y="5582097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1050" i="0" kern="0" cap="all" spc="300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 dirty="0"/>
              <a:t>PRESENTER TITLE ALL CAPS</a:t>
            </a:r>
          </a:p>
        </p:txBody>
      </p:sp>
      <p:pic>
        <p:nvPicPr>
          <p:cNvPr id="21" name="Picture 20" descr="gray border large_A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030047"/>
            <a:ext cx="9144000" cy="8279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8979" y="2523277"/>
            <a:ext cx="2586158" cy="1220048"/>
          </a:xfrm>
          <a:prstGeom prst="rect">
            <a:avLst/>
          </a:prstGeom>
        </p:spPr>
      </p:pic>
      <p:sp>
        <p:nvSpPr>
          <p:cNvPr id="17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3289002" y="3475680"/>
            <a:ext cx="5559552" cy="867720"/>
          </a:xfrm>
        </p:spPr>
        <p:txBody>
          <a:bodyPr wrap="square" lIns="0" tIns="0" rIns="0" bIns="0">
            <a:normAutofit/>
          </a:bodyPr>
          <a:lstStyle>
            <a:lvl1pPr marL="0" indent="0" algn="l">
              <a:buNone/>
              <a:defRPr sz="2400" i="1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 dirty="0"/>
              <a:t>Subtitle of Presentation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3276600" y="1419439"/>
            <a:ext cx="5562600" cy="1600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400" baseline="0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6691207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ransitio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09800"/>
            <a:ext cx="7772400" cy="1362075"/>
          </a:xfrm>
        </p:spPr>
        <p:txBody>
          <a:bodyPr anchor="b"/>
          <a:lstStyle>
            <a:lvl1pPr algn="l">
              <a:defRPr sz="3200" b="1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transitional slide: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3581400"/>
            <a:ext cx="7772400" cy="1500187"/>
          </a:xfrm>
        </p:spPr>
        <p:txBody>
          <a:bodyPr anchor="t"/>
          <a:lstStyle>
            <a:lvl1pPr marL="0" indent="0">
              <a:buNone/>
              <a:defRPr sz="2400" i="1" baseline="0">
                <a:solidFill>
                  <a:srgbClr val="595959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Subtitle of Presentation</a:t>
            </a:r>
          </a:p>
        </p:txBody>
      </p:sp>
      <p:pic>
        <p:nvPicPr>
          <p:cNvPr id="6" name="Picture 5" descr="ISO-PPT-Yellow-Foot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5525"/>
            <a:ext cx="91440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56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4108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60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510619-C3DC-1742-8D97-AA04E4DA4882}" type="datetime4">
              <a:rPr lang="en-US" smtClean="0"/>
              <a:t>July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847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886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uestion_text copy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54100" y="3057175"/>
            <a:ext cx="3718253" cy="743651"/>
          </a:xfrm>
          <a:prstGeom prst="rect">
            <a:avLst/>
          </a:prstGeom>
        </p:spPr>
      </p:pic>
      <p:pic>
        <p:nvPicPr>
          <p:cNvPr id="13" name="Picture 12" descr="blue_questio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10200" y="1200429"/>
            <a:ext cx="2895238" cy="4457143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9579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so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644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iso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459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938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smart ar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martArt Placeholder 7"/>
          <p:cNvSpPr>
            <a:spLocks noGrp="1"/>
          </p:cNvSpPr>
          <p:nvPr>
            <p:ph type="dgm" sz="quarter" idx="11"/>
          </p:nvPr>
        </p:nvSpPr>
        <p:spPr>
          <a:xfrm>
            <a:off x="457200" y="1600200"/>
            <a:ext cx="8229600" cy="4416552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1693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457200" y="1600200"/>
            <a:ext cx="8229600" cy="4416552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0951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pictur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504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pictur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696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h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7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472385-6839-5048-9797-D8A0E313B101}" type="datetime4">
              <a:rPr lang="en-US" smtClean="0"/>
              <a:t>July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2139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h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483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tabl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0755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abl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470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smart art graphic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9631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smart art graphic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57200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51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media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552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media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047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lip 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024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lip 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1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EAC28F-3273-5C49-95C3-ED78200C4FB4}" type="datetime4">
              <a:rPr lang="en-US" smtClean="0"/>
              <a:t>July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027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11.emf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0.jp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6.png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image" Target="../media/image17.png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image" Target="../media/image16.png"/><Relationship Id="rId30" Type="http://schemas.openxmlformats.org/officeDocument/2006/relationships/image" Target="../media/image1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image" Target="../media/image28.png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tinum_PowerPoint_Background_08-19-2011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4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  <p:sldLayoutId id="2147483715" r:id="rId4"/>
    <p:sldLayoutId id="2147483716" r:id="rId5"/>
    <p:sldLayoutId id="2147483717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62" r:id="rId15"/>
    <p:sldLayoutId id="2147483764" r:id="rId16"/>
    <p:sldLayoutId id="2147483815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5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22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3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4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ilver_PowerPoint_Background_08-19-2011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7618D9BF-6AE6-5E41-A978-E5BD65476E9F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0482" y="128766"/>
            <a:ext cx="1444752" cy="7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9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0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356612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9ED044F3-2776-D54C-89C7-4C75660FFBCE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3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4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4663" y="460375"/>
            <a:ext cx="82042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2125" y="1676400"/>
            <a:ext cx="8186738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3038" y="6453188"/>
            <a:ext cx="509587" cy="268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latin typeface="Arial" charset="0"/>
                <a:ea typeface="ＭＳ Ｐゴシック" pitchFamily="-109" charset="-128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732C337-92F7-4CB8-8637-99E5B5F64DBB}" type="slidenum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4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+mj-lt"/>
          <a:ea typeface="ＭＳ Ｐゴシック" pitchFamily="-109" charset="-128"/>
          <a:cs typeface="ＭＳ Ｐゴシック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folHlink"/>
        </a:buClr>
        <a:buBlip>
          <a:blip r:embed="rId27"/>
        </a:buBlip>
        <a:defRPr sz="24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1pPr>
      <a:lvl2pPr marL="742950" indent="-28575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tx2"/>
        </a:buClr>
        <a:buSzPct val="80000"/>
        <a:buBlip>
          <a:blip r:embed="rId28"/>
        </a:buBlip>
        <a:defRPr sz="22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2pPr>
      <a:lvl3pPr marL="11430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rgbClr val="737373"/>
        </a:buClr>
        <a:buSzPct val="60000"/>
        <a:buBlip>
          <a:blip r:embed="rId29"/>
        </a:buBlip>
        <a:defRPr sz="20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3pPr>
      <a:lvl4pPr marL="16002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Blip>
          <a:blip r:embed="rId30"/>
        </a:buBlip>
        <a:defRPr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27"/>
        </a:buBlip>
        <a:defRPr sz="16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348412"/>
            <a:ext cx="9143991" cy="509587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 defTabSz="914400"/>
            <a:fld id="{10C7F894-2A36-495D-AB7C-1055F7AC0F9D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5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rgbClr val="59595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•"/>
        <a:defRPr sz="2400" kern="1200" baseline="0">
          <a:solidFill>
            <a:srgbClr val="59595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buFont typeface="Arial" pitchFamily="34" charset="0"/>
        <a:buChar char="–"/>
        <a:defRPr sz="2000" kern="1200" baseline="0">
          <a:solidFill>
            <a:srgbClr val="59595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 baseline="0">
          <a:solidFill>
            <a:srgbClr val="59595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Char char="–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Char char="»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 err="1"/>
              <a:t>ERsed</a:t>
            </a:r>
            <a:r>
              <a:rPr lang="en-US" dirty="0"/>
              <a:t> Respiration data- 2022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5" y="1025545"/>
            <a:ext cx="8966735" cy="13865334"/>
          </a:xfrm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48 observations (sites) in total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Remove positive </a:t>
            </a:r>
            <a:r>
              <a:rPr lang="en-US" dirty="0" err="1">
                <a:solidFill>
                  <a:prstClr val="black"/>
                </a:solidFill>
              </a:rPr>
              <a:t>ERsed</a:t>
            </a:r>
            <a:r>
              <a:rPr lang="en-US" dirty="0">
                <a:solidFill>
                  <a:prstClr val="black"/>
                </a:solidFill>
              </a:rPr>
              <a:t> values (3 sites with </a:t>
            </a:r>
            <a:r>
              <a:rPr lang="en-US" dirty="0" err="1">
                <a:solidFill>
                  <a:prstClr val="black"/>
                </a:solidFill>
              </a:rPr>
              <a:t>ER_sed</a:t>
            </a:r>
            <a:r>
              <a:rPr lang="en-US" dirty="0">
                <a:solidFill>
                  <a:prstClr val="black"/>
                </a:solidFill>
              </a:rPr>
              <a:t> &gt;0)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# Missing values: Hyporheic exchange flux (2), </a:t>
            </a:r>
            <a:r>
              <a:rPr lang="en-US" dirty="0" err="1">
                <a:solidFill>
                  <a:prstClr val="black"/>
                </a:solidFill>
              </a:rPr>
              <a:t>Chlorophyll_A</a:t>
            </a:r>
            <a:r>
              <a:rPr lang="en-US" dirty="0">
                <a:solidFill>
                  <a:prstClr val="black"/>
                </a:solidFill>
              </a:rPr>
              <a:t>(2),TSS(2),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Target variable in the MLR analysis: </a:t>
            </a:r>
            <a:r>
              <a:rPr lang="en-US" dirty="0" err="1">
                <a:solidFill>
                  <a:prstClr val="black"/>
                </a:solidFill>
              </a:rPr>
              <a:t>ERsed_square</a:t>
            </a:r>
            <a:endParaRPr lang="en-US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Regression variables: </a:t>
            </a:r>
          </a:p>
          <a:p>
            <a:pPr lvl="1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Depth, Velocity, Slope , Discharge</a:t>
            </a:r>
          </a:p>
          <a:p>
            <a:pPr lvl="1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solidFill>
                  <a:prstClr val="black"/>
                </a:solidFill>
              </a:rPr>
              <a:t>HOBO_Temp</a:t>
            </a:r>
            <a:r>
              <a:rPr lang="en-US" dirty="0">
                <a:solidFill>
                  <a:prstClr val="black"/>
                </a:solidFill>
              </a:rPr>
              <a:t> (water temperature)</a:t>
            </a:r>
          </a:p>
          <a:p>
            <a:pPr lvl="1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solidFill>
                  <a:prstClr val="black"/>
                </a:solidFill>
              </a:rPr>
              <a:t>totdasqkm</a:t>
            </a:r>
            <a:r>
              <a:rPr lang="en-US" dirty="0">
                <a:solidFill>
                  <a:prstClr val="black"/>
                </a:solidFill>
              </a:rPr>
              <a:t> (total drainage area),  </a:t>
            </a:r>
          </a:p>
          <a:p>
            <a:pPr lvl="1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D50_m, aridity, TSS</a:t>
            </a:r>
          </a:p>
          <a:p>
            <a:pPr lvl="1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PctMxFst2019Ws (%forest) , PctCrop2019Ws (%crop),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Log transform for Slope, D50_m, </a:t>
            </a:r>
            <a:r>
              <a:rPr lang="en-US" dirty="0" err="1">
                <a:solidFill>
                  <a:prstClr val="black"/>
                </a:solidFill>
              </a:rPr>
              <a:t>totdasqkm</a:t>
            </a:r>
            <a:r>
              <a:rPr lang="en-US" dirty="0">
                <a:solidFill>
                  <a:prstClr val="black"/>
                </a:solidFill>
              </a:rPr>
              <a:t>, "Discharge", '</a:t>
            </a:r>
            <a:r>
              <a:rPr lang="en-US" dirty="0" err="1">
                <a:solidFill>
                  <a:prstClr val="black"/>
                </a:solidFill>
              </a:rPr>
              <a:t>Average_Depth</a:t>
            </a:r>
            <a:r>
              <a:rPr lang="en-US" dirty="0">
                <a:solidFill>
                  <a:prstClr val="black"/>
                </a:solidFill>
              </a:rPr>
              <a:t>' and TSS</a:t>
            </a: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</a:pPr>
            <a:endParaRPr lang="en-US" sz="1200" dirty="0">
              <a:solidFill>
                <a:srgbClr val="24292F"/>
              </a:solidFill>
              <a:latin typeface="-apple-system"/>
            </a:endParaRPr>
          </a:p>
          <a:p>
            <a:pPr lvl="2">
              <a:lnSpc>
                <a:spcPts val="2400"/>
              </a:lnSpc>
            </a:pPr>
            <a:endParaRPr lang="en-US" sz="1200" dirty="0">
              <a:solidFill>
                <a:srgbClr val="24292F"/>
              </a:solidFill>
              <a:latin typeface="-apple-system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200" dirty="0">
              <a:solidFill>
                <a:srgbClr val="24292F"/>
              </a:solidFill>
              <a:latin typeface="-apple-system"/>
            </a:endParaRPr>
          </a:p>
          <a:p>
            <a:pPr lvl="1">
              <a:lnSpc>
                <a:spcPts val="2400"/>
              </a:lnSpc>
            </a:pPr>
            <a:endParaRPr lang="en-US" sz="1400" dirty="0">
              <a:solidFill>
                <a:srgbClr val="24292F"/>
              </a:solidFill>
              <a:latin typeface="-apple-system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761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Density plot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95340A5D-5D3A-9BEA-2320-7C7F48C92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581" y="1358108"/>
            <a:ext cx="4597172" cy="53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80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7131450-4480-C11C-70C6-03681FA55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5" y="848832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87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1D83F67E-44E5-C8FE-28C2-8A50E5780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67992"/>
            <a:ext cx="4114800" cy="2743200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21142DA7-7156-0B39-F9D2-34C70E0BE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6196"/>
            <a:ext cx="4114800" cy="2743200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EDF2B09B-4CD0-10E5-D93D-3B94F8193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100" y="3867992"/>
            <a:ext cx="4114800" cy="2743200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FF3A60FB-BD77-5C7B-A1D1-3A17703FC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100" y="1025545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3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B677A8E-3E0B-6AE7-B37D-3EF600542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4509"/>
            <a:ext cx="4114800" cy="274320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2C27C70-4969-F49F-1AED-5A0E68257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997371"/>
            <a:ext cx="4114800" cy="27432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C27AD7D-95F8-416E-BCA9-449FDA71E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74648"/>
            <a:ext cx="4114800" cy="27432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BB8E18F5-9C5A-7186-B126-F463FE63B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884" y="3874648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4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7" name="Picture 6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41D15B15-FA74-60E7-280A-CFC74FE4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62" y="1025545"/>
            <a:ext cx="4114800" cy="274320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E4A29FDA-AC44-4097-1F61-8F0412E34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124" y="1025545"/>
            <a:ext cx="4114800" cy="2743200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3B32A6DF-2A93-1F09-3EAD-F8E496E46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62" y="3867992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1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99B1E8A-66F7-CB52-B2C4-13A5A5538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4435"/>
            <a:ext cx="4114801" cy="274320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09CC0331-7627-0092-EF37-77D27D7E1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543" y="1137173"/>
            <a:ext cx="3892665" cy="2595110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EC654679-3E08-8C32-927F-2B5265731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67992"/>
            <a:ext cx="3615655" cy="24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7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Forward selection -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7" y="1025545"/>
            <a:ext cx="8425645" cy="16935662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 stepwise-selected variables (variables to keep in model):</a:t>
            </a: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Summary statistics for 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 fitted using the selected variables(i.e., Slope,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streamorde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Mean_Depth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HOBO_Temp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3D035E-F344-9F6B-F720-15A95CB68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668" y="1341830"/>
            <a:ext cx="5237532" cy="1136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C7AA66-3BC6-BB4D-1204-5F15FA783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485" y="3045284"/>
            <a:ext cx="5237533" cy="328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3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Backward selection - 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21" y="1025545"/>
            <a:ext cx="8801758" cy="17298838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Backward stepwise-selected variables (variables to remove in model):</a:t>
            </a: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Summary statistics for 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 fitted using the selected variables(i.e.,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HOBO_Temp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Mean_Depth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AridityWs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PctMxFst2019Ws,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hz_annual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streamorde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F2D6A-83C2-38D2-B7A9-338B72C95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792" y="1371162"/>
            <a:ext cx="4885408" cy="1489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C24E84-3A52-D29F-E028-4CF03E1FE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7862" y="3499547"/>
            <a:ext cx="4215338" cy="277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41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Random Forest(RF) - 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7" y="1025545"/>
            <a:ext cx="8425645" cy="16991062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 was built using the original input variables without log transform (100 trees )</a:t>
            </a:r>
          </a:p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R2 of the built RF model is about 50%</a:t>
            </a:r>
          </a:p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importance ranking</a:t>
            </a: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F71F0E2-78A9-9FD2-5183-55888DE63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855" y="2169722"/>
            <a:ext cx="5783862" cy="433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19072"/>
      </p:ext>
    </p:extLst>
  </p:cSld>
  <p:clrMapOvr>
    <a:masterClrMapping/>
  </p:clrMapOvr>
</p:sld>
</file>

<file path=ppt/theme/theme1.xml><?xml version="1.0" encoding="utf-8"?>
<a:theme xmlns:a="http://schemas.openxmlformats.org/drawingml/2006/main" name="PNNL Platinu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NNL Silver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NNL 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NNL_PowerPoin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NNL_Presentatio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NNL_Presentatio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NL_Presentatio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8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CC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9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00660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0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3366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E7B900"/>
        </a:accent6>
        <a:hlink>
          <a:srgbClr val="008080"/>
        </a:hlink>
        <a:folHlink>
          <a:srgbClr val="9900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1">
        <a:dk1>
          <a:srgbClr val="000000"/>
        </a:dk1>
        <a:lt1>
          <a:srgbClr val="FFFFFF"/>
        </a:lt1>
        <a:dk2>
          <a:srgbClr val="CB7023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iso_white_cover[1]">
  <a:themeElements>
    <a:clrScheme name="iso colors">
      <a:dk1>
        <a:srgbClr val="595959"/>
      </a:dk1>
      <a:lt1>
        <a:srgbClr val="FFFFFF"/>
      </a:lt1>
      <a:dk2>
        <a:srgbClr val="11479D"/>
      </a:dk2>
      <a:lt2>
        <a:srgbClr val="9B8F83"/>
      </a:lt2>
      <a:accent1>
        <a:srgbClr val="0082CF"/>
      </a:accent1>
      <a:accent2>
        <a:srgbClr val="E7251A"/>
      </a:accent2>
      <a:accent3>
        <a:srgbClr val="73B532"/>
      </a:accent3>
      <a:accent4>
        <a:srgbClr val="6159A6"/>
      </a:accent4>
      <a:accent5>
        <a:srgbClr val="F5943C"/>
      </a:accent5>
      <a:accent6>
        <a:srgbClr val="F9AF1C"/>
      </a:accent6>
      <a:hlink>
        <a:srgbClr val="11479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PNNL_PowerPoint_Template</Template>
  <TotalTime>309096</TotalTime>
  <Words>290</Words>
  <Application>Microsoft Office PowerPoint</Application>
  <PresentationFormat>On-screen Show (4:3)</PresentationFormat>
  <Paragraphs>195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-apple-system</vt:lpstr>
      <vt:lpstr>Arial</vt:lpstr>
      <vt:lpstr>Calibri</vt:lpstr>
      <vt:lpstr>Times New Roman</vt:lpstr>
      <vt:lpstr>PNNL Platinum Theme</vt:lpstr>
      <vt:lpstr>PNNL Silver Theme</vt:lpstr>
      <vt:lpstr>PNNL White Theme</vt:lpstr>
      <vt:lpstr>PNNL_PowerPoint_Template</vt:lpstr>
      <vt:lpstr>iso_white_cover[1]</vt:lpstr>
      <vt:lpstr>ERsed Respiration data- 2022</vt:lpstr>
      <vt:lpstr>Scatterplot between ERsed and variables</vt:lpstr>
      <vt:lpstr>Scatterplot between ERsed and variables</vt:lpstr>
      <vt:lpstr>Scatterplot between ERsed and variables</vt:lpstr>
      <vt:lpstr>Scatterplot between ERsed and variables</vt:lpstr>
      <vt:lpstr>Scatterplot between ERsed and variables</vt:lpstr>
      <vt:lpstr>Forward selection -ERsed</vt:lpstr>
      <vt:lpstr>Backward selection - ERsed</vt:lpstr>
      <vt:lpstr>Random Forest(RF) - ERsed</vt:lpstr>
      <vt:lpstr>Density plot</vt:lpstr>
    </vt:vector>
  </TitlesOfParts>
  <Company>PNNL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</dc:title>
  <dc:creator>Pavel Etingov</dc:creator>
  <cp:lastModifiedBy>Lin, Xinming</cp:lastModifiedBy>
  <cp:revision>883</cp:revision>
  <cp:lastPrinted>2014-09-04T16:56:26Z</cp:lastPrinted>
  <dcterms:created xsi:type="dcterms:W3CDTF">2012-03-12T16:25:27Z</dcterms:created>
  <dcterms:modified xsi:type="dcterms:W3CDTF">2023-07-26T16:09:05Z</dcterms:modified>
</cp:coreProperties>
</file>